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6F3"/>
    <a:srgbClr val="FFD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>
        <p:scale>
          <a:sx n="60" d="100"/>
          <a:sy n="60" d="100"/>
        </p:scale>
        <p:origin x="126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E380-AC9E-5417-0BAE-4CD99010D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95AFF-9830-210B-8ADB-ED82D92A5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002BA-453D-07C0-5341-CA5C039C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7F9BA-6B15-1F26-0555-0FCFB786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CB681-D1B8-72B6-2367-A981FBA7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9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81D6F-1866-92BC-1660-D08B5B98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A993E-4228-1DC8-C927-966EEFC9D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1754-4F59-5332-43AA-9793DF60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4ADE6-B0C0-5A61-5871-318FADC6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1440-9FEB-344E-4DC0-DB2952F5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3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D5D02-7EBC-F297-13AF-8BDAA541E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728DF-0BE7-8C18-7FDA-1573CEFFB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D6CF-257F-BD9E-3AF1-34BE87F4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3EDB4-C681-A65F-3B7E-36E34CAB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7753F-1178-E58C-6620-E467F038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7CF0-B14F-0839-EEB5-9019D428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9C154-986F-0772-0985-AAF7A01E9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7016-00D0-385E-CD2F-07195420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A5807-0027-BB58-AA36-7EDFF7D2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5961-45C8-29E3-06B4-9CBA7A9D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92C4-ED10-5CB5-9AE7-F4AB8F0F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9665-E3C6-6247-F1FE-653746CF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135A-2626-761E-83A7-1324870E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91328-C333-07A0-AD38-6FF1413C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60092-C786-32E0-7C11-BC4BD2F1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9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1E8F-ECE1-3688-CA32-863DFDBA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539E-FCF3-B593-AFC3-85B8F450D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74734-2CFB-3C2F-7399-681B81287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6C6D4-8DF6-2BE0-BC3F-18084220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3678C-5143-415E-D7D8-89AA2122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BF1FD-6844-022B-878E-C133E80C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3E6D-A277-8D70-BCBF-6282E522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A3BDE-473A-EC20-C0A5-CA74A9DEF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230A3-5419-4CC4-82B2-C3B4A461E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B57A5-2941-34F9-930C-215657235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EAF74-1E49-DFAF-4D08-1D5FC6AE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04662B-C113-F4AA-6972-EFACB675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F54C0-548A-4A3E-78FA-40388D33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070EE-2D96-23F1-71A2-8FFE4B99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7404-AE38-9FE0-7D77-CB059FC1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010B4-1718-7CC0-A8E9-C9DDCB9F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96665-874A-616E-5E2E-00F9D1E3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B9983-8521-69C4-F696-9908BD6C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3846AC-8CA9-68C6-864B-7CC97603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3278B-D481-C4E9-0801-92C12524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D7173-335F-EED1-1E66-CE957CBE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83A6-0FD0-C0C6-80EE-1E45DAAB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ED55E-5FAB-A3B8-E87E-2458257B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80EDB-1212-3DF6-94AB-91DD92B30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2AFD6-0169-81F2-8BAF-741DC0A1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1F04D-3320-5D9A-C5A3-DB49083C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CEF99-127F-6322-00AB-0774D534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6E54-AB7B-3748-6046-D272E29C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61369-95CA-08C1-63EA-8A7B491B5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BDFAE-67C0-6306-EB68-D332B852B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CC91D-FA55-B08E-3285-F702AB23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B9F18-B852-9273-9AB3-08ABC322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C5043-8CEE-C06D-DC37-AD44719D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C59B2-3067-AF7C-9E76-EE450198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3EF2C-D803-5F33-A686-BB8FBEAC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A7AFD-637B-41E6-EB12-875848448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40AD-C840-4953-85F7-6188336482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9C53-0D59-92A9-93F6-DB5D5F827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506B-1EAC-80ED-725D-A0514ADD1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098D-8363-4ABE-BBAA-67FCE2F98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62DD7-18D7-4A49-5E59-3C67CF103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739324-C080-87E0-2BB0-654D1CDF7C3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FBF42-DB0F-B862-60DE-E8F4AEA74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9133"/>
          </a:xfrm>
        </p:spPr>
        <p:txBody>
          <a:bodyPr/>
          <a:lstStyle/>
          <a:p>
            <a:r>
              <a:rPr lang="en-US" b="1" dirty="0">
                <a:solidFill>
                  <a:srgbClr val="2BB6F3"/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94FFD-DD05-4826-D2E0-C53B4E692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4434"/>
            <a:ext cx="9144000" cy="1083365"/>
          </a:xfrm>
        </p:spPr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Scientific Conference of Al </a:t>
            </a:r>
            <a:r>
              <a:rPr lang="en-US" dirty="0" err="1"/>
              <a:t>Nahrain</a:t>
            </a:r>
            <a:r>
              <a:rPr lang="en-US" dirty="0"/>
              <a:t> College of Medicine</a:t>
            </a:r>
          </a:p>
          <a:p>
            <a:r>
              <a:rPr lang="en-US" dirty="0"/>
              <a:t>April/2024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AB21B-3C2A-B6AD-F807-AC5AC04F1022}"/>
              </a:ext>
            </a:extLst>
          </p:cNvPr>
          <p:cNvSpPr txBox="1"/>
          <p:nvPr/>
        </p:nvSpPr>
        <p:spPr>
          <a:xfrm>
            <a:off x="839074" y="5413762"/>
            <a:ext cx="410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Day:  (e.g.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2F8EB-34BA-8F92-6A53-475318FD65CE}"/>
              </a:ext>
            </a:extLst>
          </p:cNvPr>
          <p:cNvSpPr txBox="1"/>
          <p:nvPr/>
        </p:nvSpPr>
        <p:spPr>
          <a:xfrm>
            <a:off x="7924799" y="5413762"/>
            <a:ext cx="410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Hall: (e.g. hall 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77904C-C7E6-550B-472D-CFA36040FE2B}"/>
              </a:ext>
            </a:extLst>
          </p:cNvPr>
          <p:cNvSpPr txBox="1"/>
          <p:nvPr/>
        </p:nvSpPr>
        <p:spPr>
          <a:xfrm>
            <a:off x="7924799" y="5766549"/>
            <a:ext cx="410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*NOTE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F9E264-92E3-538A-8311-223914B04CCC}"/>
              </a:ext>
            </a:extLst>
          </p:cNvPr>
          <p:cNvSpPr txBox="1">
            <a:spLocks/>
          </p:cNvSpPr>
          <p:nvPr/>
        </p:nvSpPr>
        <p:spPr>
          <a:xfrm>
            <a:off x="1524001" y="3641515"/>
            <a:ext cx="9144000" cy="4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Topic ( e.g. Surgery)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E6798-3B56-8BEE-F0E7-835DDA4E1E12}"/>
              </a:ext>
            </a:extLst>
          </p:cNvPr>
          <p:cNvSpPr txBox="1"/>
          <p:nvPr/>
        </p:nvSpPr>
        <p:spPr>
          <a:xfrm>
            <a:off x="839073" y="5704478"/>
            <a:ext cx="410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Session Time: (e.g. 11:00 AM 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878C1B-8F02-1813-4936-89012B2D9562}"/>
              </a:ext>
            </a:extLst>
          </p:cNvPr>
          <p:cNvSpPr txBox="1">
            <a:spLocks/>
          </p:cNvSpPr>
          <p:nvPr/>
        </p:nvSpPr>
        <p:spPr>
          <a:xfrm>
            <a:off x="1537253" y="3127373"/>
            <a:ext cx="9144000" cy="4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 : (Prof. Anees K. Nile)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E0000-2970-4B34-91E1-34EEBB127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950" y="720528"/>
            <a:ext cx="879673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6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3E8F5-71E3-5BE8-BFF8-411ACF6E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976BC-6271-D879-5D71-A7E36154BE23}"/>
              </a:ext>
            </a:extLst>
          </p:cNvPr>
          <p:cNvSpPr/>
          <p:nvPr/>
        </p:nvSpPr>
        <p:spPr>
          <a:xfrm>
            <a:off x="555623" y="486321"/>
            <a:ext cx="11080754" cy="5878205"/>
          </a:xfrm>
          <a:prstGeom prst="roundRect">
            <a:avLst>
              <a:gd name="adj" fmla="val 7134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97727-34C6-377F-73A1-DB703FCBCFA2}"/>
              </a:ext>
            </a:extLst>
          </p:cNvPr>
          <p:cNvSpPr/>
          <p:nvPr/>
        </p:nvSpPr>
        <p:spPr>
          <a:xfrm>
            <a:off x="11400003" y="3186009"/>
            <a:ext cx="478831" cy="478831"/>
          </a:xfrm>
          <a:prstGeom prst="ellipse">
            <a:avLst/>
          </a:prstGeom>
          <a:solidFill>
            <a:schemeClr val="bg1"/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470B4-6610-A628-69BF-57DA2524394C}"/>
              </a:ext>
            </a:extLst>
          </p:cNvPr>
          <p:cNvSpPr txBox="1"/>
          <p:nvPr/>
        </p:nvSpPr>
        <p:spPr>
          <a:xfrm>
            <a:off x="11440844" y="3281127"/>
            <a:ext cx="47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1400" dirty="0">
                <a:solidFill>
                  <a:srgbClr val="2BB6F3"/>
                </a:solidFill>
              </a:rPr>
              <a:t>02</a:t>
            </a:r>
            <a:endParaRPr lang="en-US" sz="1400" dirty="0">
              <a:solidFill>
                <a:srgbClr val="2BB6F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CD60F-5056-D456-1C4C-932EBFB0CD2F}"/>
              </a:ext>
            </a:extLst>
          </p:cNvPr>
          <p:cNvSpPr txBox="1"/>
          <p:nvPr/>
        </p:nvSpPr>
        <p:spPr>
          <a:xfrm>
            <a:off x="1308538" y="1470712"/>
            <a:ext cx="3358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BB6F3"/>
                </a:solidFill>
              </a:rPr>
              <a:t>Introduction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F15660-B213-5683-3847-B3B829973AFC}"/>
              </a:ext>
            </a:extLst>
          </p:cNvPr>
          <p:cNvCxnSpPr>
            <a:cxnSpLocks/>
          </p:cNvCxnSpPr>
          <p:nvPr/>
        </p:nvCxnSpPr>
        <p:spPr>
          <a:xfrm>
            <a:off x="555623" y="2238649"/>
            <a:ext cx="3953315" cy="0"/>
          </a:xfrm>
          <a:prstGeom prst="line">
            <a:avLst/>
          </a:prstGeom>
          <a:ln w="19050">
            <a:solidFill>
              <a:srgbClr val="2BB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E33030-C133-881D-9C45-4B156DBD4A68}"/>
              </a:ext>
            </a:extLst>
          </p:cNvPr>
          <p:cNvSpPr txBox="1"/>
          <p:nvPr/>
        </p:nvSpPr>
        <p:spPr>
          <a:xfrm>
            <a:off x="1308538" y="2464107"/>
            <a:ext cx="6096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non diam </a:t>
            </a:r>
            <a:r>
              <a:rPr lang="en-US" sz="1400" dirty="0" err="1"/>
              <a:t>phasellus</a:t>
            </a:r>
            <a:r>
              <a:rPr lang="en-US" sz="1400" dirty="0"/>
              <a:t> vestibulum lorem sed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quamviverra</a:t>
            </a:r>
            <a:r>
              <a:rPr lang="en-US" sz="1400" dirty="0"/>
              <a:t> </a:t>
            </a:r>
            <a:r>
              <a:rPr lang="en-US" sz="1400" dirty="0" err="1"/>
              <a:t>orci</a:t>
            </a:r>
            <a:r>
              <a:rPr lang="en-US" sz="1400" dirty="0"/>
              <a:t> </a:t>
            </a:r>
            <a:r>
              <a:rPr lang="en-US" sz="1400" dirty="0" err="1"/>
              <a:t>sagittis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facilisis</a:t>
            </a:r>
            <a:r>
              <a:rPr lang="en-US" sz="1400" dirty="0"/>
              <a:t> </a:t>
            </a: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dui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felisbibendum</a:t>
            </a:r>
            <a:r>
              <a:rPr lang="en-US" sz="1400" dirty="0"/>
              <a:t> </a:t>
            </a:r>
            <a:r>
              <a:rPr lang="en-US" sz="1400" dirty="0" err="1"/>
              <a:t>magnis</a:t>
            </a:r>
            <a:r>
              <a:rPr lang="en-US" sz="1400" dirty="0"/>
              <a:t> dis parturient </a:t>
            </a:r>
            <a:r>
              <a:rPr lang="en-US" sz="1400" dirty="0" err="1"/>
              <a:t>montes</a:t>
            </a:r>
            <a:r>
              <a:rPr lang="en-US" sz="1400" dirty="0"/>
              <a:t> </a:t>
            </a:r>
            <a:r>
              <a:rPr lang="en-US" sz="1400" dirty="0" err="1"/>
              <a:t>nascetur</a:t>
            </a:r>
            <a:r>
              <a:rPr lang="en-US" sz="1400" dirty="0"/>
              <a:t> dictum </a:t>
            </a:r>
            <a:r>
              <a:rPr lang="en-US" sz="1400" dirty="0" err="1"/>
              <a:t>varius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at </a:t>
            </a:r>
            <a:r>
              <a:rPr lang="en-US" sz="1400" dirty="0" err="1"/>
              <a:t>consectetur</a:t>
            </a:r>
            <a:r>
              <a:rPr lang="en-US" sz="1400" dirty="0"/>
              <a:t> lorem </a:t>
            </a:r>
            <a:r>
              <a:rPr lang="en-US" sz="1400" dirty="0" err="1"/>
              <a:t>eunisl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mi ipsum </a:t>
            </a:r>
            <a:r>
              <a:rPr lang="en-US" sz="1400" dirty="0" err="1"/>
              <a:t>faucibus</a:t>
            </a:r>
            <a:r>
              <a:rPr lang="en-US" sz="1400" dirty="0"/>
              <a:t> vitae </a:t>
            </a:r>
            <a:r>
              <a:rPr lang="en-US" sz="1400" dirty="0" err="1"/>
              <a:t>aliquet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ullamcorper</a:t>
            </a:r>
            <a:r>
              <a:rPr lang="en-US" sz="1400" dirty="0"/>
              <a:t> at </a:t>
            </a:r>
            <a:r>
              <a:rPr lang="en-US" sz="1400" dirty="0" err="1"/>
              <a:t>ultrices</a:t>
            </a:r>
            <a:r>
              <a:rPr lang="en-US" sz="1400" dirty="0"/>
              <a:t> mi tempus </a:t>
            </a:r>
            <a:r>
              <a:rPr lang="en-US" sz="1400" dirty="0" err="1"/>
              <a:t>imperdietnulla</a:t>
            </a:r>
            <a:r>
              <a:rPr lang="en-US" sz="1400" dirty="0"/>
              <a:t> </a:t>
            </a:r>
            <a:r>
              <a:rPr lang="en-US" sz="1400" dirty="0" err="1"/>
              <a:t>malesuada</a:t>
            </a:r>
            <a:r>
              <a:rPr lang="en-US" sz="1400" dirty="0"/>
              <a:t> </a:t>
            </a:r>
            <a:r>
              <a:rPr lang="en-US" sz="1400" dirty="0" err="1"/>
              <a:t>pellentesque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non </a:t>
            </a:r>
            <a:r>
              <a:rPr lang="en-US" sz="1400" dirty="0" err="1"/>
              <a:t>consectetur</a:t>
            </a:r>
            <a:r>
              <a:rPr lang="en-US" sz="1400" dirty="0"/>
              <a:t> a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at </a:t>
            </a:r>
            <a:r>
              <a:rPr lang="en-US" sz="1400" dirty="0" err="1"/>
              <a:t>lectus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. 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labore et dolore magna </a:t>
            </a:r>
            <a:r>
              <a:rPr lang="en-US" sz="1400" dirty="0" err="1"/>
              <a:t>aliqua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non diam </a:t>
            </a:r>
            <a:r>
              <a:rPr lang="en-US" sz="1400" dirty="0" err="1"/>
              <a:t>phasellus</a:t>
            </a:r>
            <a:r>
              <a:rPr lang="en-US" sz="1400" dirty="0"/>
              <a:t> vestibulum.</a:t>
            </a:r>
          </a:p>
          <a:p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 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FCC9-FE1A-CCAC-6586-FFDB725E6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-1" r="18634" b="1"/>
          <a:stretch/>
        </p:blipFill>
        <p:spPr>
          <a:xfrm>
            <a:off x="7960161" y="1225076"/>
            <a:ext cx="3302071" cy="4059311"/>
          </a:xfrm>
          <a:prstGeom prst="roundRect">
            <a:avLst>
              <a:gd name="adj" fmla="val 9073"/>
            </a:avLst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8B1820-85C7-1295-F2FE-6CDA45F39BEB}"/>
              </a:ext>
            </a:extLst>
          </p:cNvPr>
          <p:cNvSpPr/>
          <p:nvPr/>
        </p:nvSpPr>
        <p:spPr>
          <a:xfrm>
            <a:off x="6979106" y="4970491"/>
            <a:ext cx="2797791" cy="848896"/>
          </a:xfrm>
          <a:prstGeom prst="roundRect">
            <a:avLst>
              <a:gd name="adj" fmla="val 12804"/>
            </a:avLst>
          </a:prstGeom>
          <a:solidFill>
            <a:srgbClr val="FFD1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NUCOM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A44016-877E-4C03-8611-CB7015F363BF}"/>
              </a:ext>
            </a:extLst>
          </p:cNvPr>
          <p:cNvSpPr txBox="1"/>
          <p:nvPr/>
        </p:nvSpPr>
        <p:spPr>
          <a:xfrm>
            <a:off x="555623" y="635059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Scientific Conference of Al </a:t>
            </a:r>
            <a:r>
              <a:rPr lang="en-US" dirty="0" err="1"/>
              <a:t>Nahrain</a:t>
            </a:r>
            <a:r>
              <a:rPr lang="en-US" dirty="0"/>
              <a:t> College of Medicine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AD7B3D-C3D5-6D6A-40CA-CCF7897A1116}"/>
              </a:ext>
            </a:extLst>
          </p:cNvPr>
          <p:cNvSpPr txBox="1"/>
          <p:nvPr/>
        </p:nvSpPr>
        <p:spPr>
          <a:xfrm>
            <a:off x="7794884" y="6364937"/>
            <a:ext cx="408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Topic: Surgery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936630-D617-374B-9299-8ED185497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65" y="144937"/>
            <a:ext cx="879673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3E8F5-71E3-5BE8-BFF8-411ACF6E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976BC-6271-D879-5D71-A7E36154BE23}"/>
              </a:ext>
            </a:extLst>
          </p:cNvPr>
          <p:cNvSpPr/>
          <p:nvPr/>
        </p:nvSpPr>
        <p:spPr>
          <a:xfrm>
            <a:off x="555623" y="486321"/>
            <a:ext cx="11080754" cy="5878205"/>
          </a:xfrm>
          <a:prstGeom prst="roundRect">
            <a:avLst>
              <a:gd name="adj" fmla="val 7134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97727-34C6-377F-73A1-DB703FCBCFA2}"/>
              </a:ext>
            </a:extLst>
          </p:cNvPr>
          <p:cNvSpPr/>
          <p:nvPr/>
        </p:nvSpPr>
        <p:spPr>
          <a:xfrm>
            <a:off x="11400003" y="3186009"/>
            <a:ext cx="478831" cy="478831"/>
          </a:xfrm>
          <a:prstGeom prst="ellipse">
            <a:avLst/>
          </a:prstGeom>
          <a:solidFill>
            <a:schemeClr val="bg1"/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470B4-6610-A628-69BF-57DA2524394C}"/>
              </a:ext>
            </a:extLst>
          </p:cNvPr>
          <p:cNvSpPr txBox="1"/>
          <p:nvPr/>
        </p:nvSpPr>
        <p:spPr>
          <a:xfrm>
            <a:off x="11440844" y="3281127"/>
            <a:ext cx="47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BB6F3"/>
                </a:solidFill>
              </a:rPr>
              <a:t>03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2FCC9-FE1A-CCAC-6586-FFDB725E6D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-128" r="34569" b="128"/>
          <a:stretch/>
        </p:blipFill>
        <p:spPr>
          <a:xfrm>
            <a:off x="865203" y="1084519"/>
            <a:ext cx="3225534" cy="4688961"/>
          </a:xfrm>
          <a:prstGeom prst="roundRect">
            <a:avLst>
              <a:gd name="adj" fmla="val 9073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E10C45-1F88-3B0A-917A-7BAF5A6B71EC}"/>
              </a:ext>
            </a:extLst>
          </p:cNvPr>
          <p:cNvSpPr txBox="1"/>
          <p:nvPr/>
        </p:nvSpPr>
        <p:spPr>
          <a:xfrm>
            <a:off x="4436645" y="1168890"/>
            <a:ext cx="61782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BB6F3"/>
                </a:solidFill>
              </a:rPr>
              <a:t>Sub title</a:t>
            </a:r>
          </a:p>
          <a:p>
            <a:r>
              <a:rPr lang="en-US" sz="4400" dirty="0">
                <a:solidFill>
                  <a:srgbClr val="2BB6F3"/>
                </a:solidFill>
              </a:rPr>
              <a:t>Subject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2A4AE-9076-2232-D3E3-5235CC920FDD}"/>
              </a:ext>
            </a:extLst>
          </p:cNvPr>
          <p:cNvCxnSpPr>
            <a:cxnSpLocks/>
          </p:cNvCxnSpPr>
          <p:nvPr/>
        </p:nvCxnSpPr>
        <p:spPr>
          <a:xfrm flipH="1">
            <a:off x="4511842" y="2671011"/>
            <a:ext cx="7124535" cy="0"/>
          </a:xfrm>
          <a:prstGeom prst="line">
            <a:avLst/>
          </a:prstGeom>
          <a:ln w="19050">
            <a:solidFill>
              <a:srgbClr val="2BB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434BBD-D389-0612-26A9-61A250C1D631}"/>
              </a:ext>
            </a:extLst>
          </p:cNvPr>
          <p:cNvSpPr txBox="1"/>
          <p:nvPr/>
        </p:nvSpPr>
        <p:spPr>
          <a:xfrm>
            <a:off x="4486779" y="2911012"/>
            <a:ext cx="617821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B6F3"/>
                </a:solidFill>
              </a:rPr>
              <a:t>Add your text here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non diam </a:t>
            </a:r>
            <a:r>
              <a:rPr lang="en-US" sz="1400" dirty="0" err="1"/>
              <a:t>phasellus</a:t>
            </a:r>
            <a:r>
              <a:rPr lang="en-US" sz="1400" dirty="0"/>
              <a:t> vestibulum lorem sed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viverraorci</a:t>
            </a:r>
            <a:r>
              <a:rPr lang="en-US" sz="1400" dirty="0"/>
              <a:t> </a:t>
            </a:r>
            <a:r>
              <a:rPr lang="en-US" sz="1400" dirty="0" err="1"/>
              <a:t>sagittis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facilisis</a:t>
            </a:r>
            <a:r>
              <a:rPr lang="en-US" sz="1400" dirty="0"/>
              <a:t> </a:t>
            </a: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dui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bibendum</a:t>
            </a:r>
            <a:r>
              <a:rPr lang="en-US" sz="1400" dirty="0"/>
              <a:t> </a:t>
            </a:r>
            <a:r>
              <a:rPr lang="en-US" sz="1400" dirty="0" err="1"/>
              <a:t>magnisdis</a:t>
            </a:r>
            <a:r>
              <a:rPr lang="en-US" sz="1400" dirty="0"/>
              <a:t> parturient </a:t>
            </a:r>
            <a:r>
              <a:rPr lang="en-US" sz="1400" dirty="0" err="1"/>
              <a:t>montes</a:t>
            </a:r>
            <a:r>
              <a:rPr lang="en-US" sz="1400" dirty="0"/>
              <a:t> </a:t>
            </a:r>
            <a:r>
              <a:rPr lang="en-US" sz="1400" dirty="0" err="1"/>
              <a:t>nascetur</a:t>
            </a:r>
            <a:r>
              <a:rPr lang="en-US" sz="1400" dirty="0"/>
              <a:t> dictum </a:t>
            </a:r>
            <a:r>
              <a:rPr lang="en-US" sz="1400" dirty="0" err="1"/>
              <a:t>varius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at </a:t>
            </a:r>
            <a:r>
              <a:rPr lang="en-US" sz="1400" dirty="0" err="1"/>
              <a:t>consectetur</a:t>
            </a:r>
            <a:r>
              <a:rPr lang="en-US" sz="1400" dirty="0"/>
              <a:t> lorem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mi </a:t>
            </a:r>
            <a:r>
              <a:rPr lang="en-US" sz="1400" dirty="0" err="1"/>
              <a:t>ipsumfaucibus</a:t>
            </a:r>
            <a:r>
              <a:rPr lang="en-US" sz="1400" dirty="0"/>
              <a:t> vitae </a:t>
            </a:r>
            <a:r>
              <a:rPr lang="en-US" sz="1400" dirty="0" err="1"/>
              <a:t>aliquet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ullamcorper</a:t>
            </a:r>
            <a:r>
              <a:rPr lang="en-US" sz="1400" dirty="0"/>
              <a:t> at </a:t>
            </a:r>
            <a:r>
              <a:rPr lang="en-US" sz="1400" dirty="0" err="1"/>
              <a:t>ultrices</a:t>
            </a:r>
            <a:r>
              <a:rPr lang="en-US" sz="1400" dirty="0"/>
              <a:t> mi tempus </a:t>
            </a:r>
            <a:r>
              <a:rPr lang="en-US" sz="1400" dirty="0" err="1"/>
              <a:t>imperdiet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malesuadapellentesque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non </a:t>
            </a:r>
            <a:r>
              <a:rPr lang="en-US" sz="1400" dirty="0" err="1"/>
              <a:t>consectetur</a:t>
            </a:r>
            <a:r>
              <a:rPr lang="en-US" sz="1400" dirty="0"/>
              <a:t> a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at </a:t>
            </a:r>
            <a:r>
              <a:rPr lang="en-US" sz="1400" dirty="0" err="1"/>
              <a:t>lectus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tortorconsequat</a:t>
            </a:r>
            <a:r>
              <a:rPr lang="en-US" sz="1400" dirty="0"/>
              <a:t> id porta </a:t>
            </a:r>
            <a:r>
              <a:rPr lang="en-US" sz="1400" dirty="0" err="1"/>
              <a:t>enim</a:t>
            </a:r>
            <a:r>
              <a:rPr lang="en-US" sz="1400" dirty="0"/>
              <a:t> </a:t>
            </a:r>
            <a:r>
              <a:rPr lang="en-US" sz="1400" dirty="0" err="1"/>
              <a:t>tortor</a:t>
            </a:r>
            <a:r>
              <a:rPr lang="en-US" sz="1400" dirty="0"/>
              <a:t> at auctor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id cursus </a:t>
            </a:r>
            <a:r>
              <a:rPr lang="en-US" sz="1400" dirty="0" err="1"/>
              <a:t>metus</a:t>
            </a:r>
            <a:r>
              <a:rPr lang="en-US" sz="1400" dirty="0"/>
              <a:t> vitae tempus </a:t>
            </a:r>
            <a:r>
              <a:rPr lang="en-US" sz="1400" dirty="0" err="1"/>
              <a:t>quampellentesque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gravida cum sociis </a:t>
            </a:r>
            <a:r>
              <a:rPr lang="en-US" sz="1400" dirty="0" err="1"/>
              <a:t>natoque</a:t>
            </a:r>
            <a:r>
              <a:rPr lang="en-US" sz="1400" dirty="0"/>
              <a:t> </a:t>
            </a:r>
            <a:r>
              <a:rPr lang="en-US" sz="1400" dirty="0" err="1"/>
              <a:t>penatibus</a:t>
            </a:r>
            <a:r>
              <a:rPr lang="en-US" sz="1400" dirty="0"/>
              <a:t> 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39B52-040A-6EB6-14DC-EDD8623D7A13}"/>
              </a:ext>
            </a:extLst>
          </p:cNvPr>
          <p:cNvSpPr txBox="1"/>
          <p:nvPr/>
        </p:nvSpPr>
        <p:spPr>
          <a:xfrm>
            <a:off x="555623" y="635059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Scientific Conference of Al </a:t>
            </a:r>
            <a:r>
              <a:rPr lang="en-US" dirty="0" err="1"/>
              <a:t>Nahrain</a:t>
            </a:r>
            <a:r>
              <a:rPr lang="en-US" dirty="0"/>
              <a:t> College of Medicine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32C985-FFA6-F789-2C10-130D10AF6808}"/>
              </a:ext>
            </a:extLst>
          </p:cNvPr>
          <p:cNvSpPr txBox="1"/>
          <p:nvPr/>
        </p:nvSpPr>
        <p:spPr>
          <a:xfrm>
            <a:off x="7794884" y="6364937"/>
            <a:ext cx="408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Topic: Surgery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C7EC59-86CA-156A-4E8E-606142EFB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65" y="144937"/>
            <a:ext cx="879673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8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3E8F5-71E3-5BE8-BFF8-411ACF6E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976BC-6271-D879-5D71-A7E36154BE23}"/>
              </a:ext>
            </a:extLst>
          </p:cNvPr>
          <p:cNvSpPr/>
          <p:nvPr/>
        </p:nvSpPr>
        <p:spPr>
          <a:xfrm>
            <a:off x="555623" y="486321"/>
            <a:ext cx="11080754" cy="5878205"/>
          </a:xfrm>
          <a:prstGeom prst="roundRect">
            <a:avLst>
              <a:gd name="adj" fmla="val 7134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97727-34C6-377F-73A1-DB703FCBCFA2}"/>
              </a:ext>
            </a:extLst>
          </p:cNvPr>
          <p:cNvSpPr/>
          <p:nvPr/>
        </p:nvSpPr>
        <p:spPr>
          <a:xfrm>
            <a:off x="11400003" y="3186009"/>
            <a:ext cx="478831" cy="478831"/>
          </a:xfrm>
          <a:prstGeom prst="ellipse">
            <a:avLst/>
          </a:prstGeom>
          <a:solidFill>
            <a:schemeClr val="bg1"/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470B4-6610-A628-69BF-57DA2524394C}"/>
              </a:ext>
            </a:extLst>
          </p:cNvPr>
          <p:cNvSpPr txBox="1"/>
          <p:nvPr/>
        </p:nvSpPr>
        <p:spPr>
          <a:xfrm>
            <a:off x="11440844" y="3281127"/>
            <a:ext cx="47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BB6F3"/>
                </a:solidFill>
              </a:rPr>
              <a:t>04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10C45-1F88-3B0A-917A-7BAF5A6B71EC}"/>
              </a:ext>
            </a:extLst>
          </p:cNvPr>
          <p:cNvSpPr txBox="1"/>
          <p:nvPr/>
        </p:nvSpPr>
        <p:spPr>
          <a:xfrm>
            <a:off x="1049312" y="1898410"/>
            <a:ext cx="8171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BB6F3"/>
                </a:solidFill>
              </a:rPr>
              <a:t>Sub title - Subject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2A4AE-9076-2232-D3E3-5235CC920FDD}"/>
              </a:ext>
            </a:extLst>
          </p:cNvPr>
          <p:cNvCxnSpPr>
            <a:cxnSpLocks/>
          </p:cNvCxnSpPr>
          <p:nvPr/>
        </p:nvCxnSpPr>
        <p:spPr>
          <a:xfrm flipH="1">
            <a:off x="555623" y="2671011"/>
            <a:ext cx="7124535" cy="0"/>
          </a:xfrm>
          <a:prstGeom prst="line">
            <a:avLst/>
          </a:prstGeom>
          <a:ln w="19050">
            <a:solidFill>
              <a:srgbClr val="2BB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434BBD-D389-0612-26A9-61A250C1D631}"/>
              </a:ext>
            </a:extLst>
          </p:cNvPr>
          <p:cNvSpPr txBox="1"/>
          <p:nvPr/>
        </p:nvSpPr>
        <p:spPr>
          <a:xfrm>
            <a:off x="914401" y="2911012"/>
            <a:ext cx="6765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B6F3"/>
                </a:solidFill>
              </a:rPr>
              <a:t>Add your text here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non diam </a:t>
            </a:r>
            <a:r>
              <a:rPr lang="en-US" sz="1400" dirty="0" err="1"/>
              <a:t>phasellus</a:t>
            </a:r>
            <a:r>
              <a:rPr lang="en-US" sz="1400" dirty="0"/>
              <a:t> vestibulum lorem sed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viverraorci</a:t>
            </a:r>
            <a:r>
              <a:rPr lang="en-US" sz="1400" dirty="0"/>
              <a:t> </a:t>
            </a:r>
            <a:r>
              <a:rPr lang="en-US" sz="1400" dirty="0" err="1"/>
              <a:t>sagittis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facilisis</a:t>
            </a:r>
            <a:r>
              <a:rPr lang="en-US" sz="1400" dirty="0"/>
              <a:t> </a:t>
            </a: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dui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bibendum</a:t>
            </a:r>
            <a:r>
              <a:rPr lang="en-US" sz="1400" dirty="0"/>
              <a:t> </a:t>
            </a:r>
            <a:r>
              <a:rPr lang="en-US" sz="1400" dirty="0" err="1"/>
              <a:t>magnisdis</a:t>
            </a:r>
            <a:r>
              <a:rPr lang="en-US" sz="1400" dirty="0"/>
              <a:t> parturient </a:t>
            </a:r>
            <a:r>
              <a:rPr lang="en-US" sz="1400" dirty="0" err="1"/>
              <a:t>montes</a:t>
            </a:r>
            <a:r>
              <a:rPr lang="en-US" sz="1400" dirty="0"/>
              <a:t> </a:t>
            </a:r>
            <a:r>
              <a:rPr lang="en-US" sz="1400" dirty="0" err="1"/>
              <a:t>nascetur</a:t>
            </a:r>
            <a:r>
              <a:rPr lang="en-US" sz="1400" dirty="0"/>
              <a:t> dictum </a:t>
            </a:r>
            <a:r>
              <a:rPr lang="en-US" sz="1400" dirty="0" err="1"/>
              <a:t>varius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at </a:t>
            </a:r>
            <a:r>
              <a:rPr lang="en-US" sz="1400" dirty="0" err="1"/>
              <a:t>consectetur</a:t>
            </a:r>
            <a:r>
              <a:rPr lang="en-US" sz="1400" dirty="0"/>
              <a:t> lorem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mi </a:t>
            </a:r>
            <a:r>
              <a:rPr lang="en-US" sz="1400" dirty="0" err="1"/>
              <a:t>ipsumfaucibus</a:t>
            </a:r>
            <a:r>
              <a:rPr lang="en-US" sz="1400" dirty="0"/>
              <a:t> vitae </a:t>
            </a:r>
            <a:r>
              <a:rPr lang="en-US" sz="1400" dirty="0" err="1"/>
              <a:t>aliquet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ullamcorper</a:t>
            </a:r>
            <a:r>
              <a:rPr lang="en-US" sz="1400" dirty="0"/>
              <a:t> at </a:t>
            </a:r>
            <a:r>
              <a:rPr lang="en-US" sz="1400" dirty="0" err="1"/>
              <a:t>ultrices</a:t>
            </a:r>
            <a:r>
              <a:rPr lang="en-US" sz="1400" dirty="0"/>
              <a:t> mi tempus </a:t>
            </a:r>
            <a:r>
              <a:rPr lang="en-US" sz="1400" dirty="0" err="1"/>
              <a:t>imperdiet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malesuadapellentesque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non </a:t>
            </a:r>
            <a:r>
              <a:rPr lang="en-US" sz="1400" dirty="0" err="1"/>
              <a:t>consectetur</a:t>
            </a:r>
            <a:r>
              <a:rPr lang="en-US" sz="1400" dirty="0"/>
              <a:t> a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at </a:t>
            </a:r>
            <a:r>
              <a:rPr lang="en-US" sz="1400" dirty="0" err="1"/>
              <a:t>lectus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tortorconsequat</a:t>
            </a:r>
            <a:r>
              <a:rPr lang="en-US" sz="1400" dirty="0"/>
              <a:t> id porta </a:t>
            </a:r>
            <a:r>
              <a:rPr lang="en-US" sz="1400" dirty="0" err="1"/>
              <a:t>enim</a:t>
            </a:r>
            <a:r>
              <a:rPr lang="en-US" sz="1400" dirty="0"/>
              <a:t> </a:t>
            </a:r>
            <a:r>
              <a:rPr lang="en-US" sz="1400" dirty="0" err="1"/>
              <a:t>tortor</a:t>
            </a:r>
            <a:r>
              <a:rPr lang="en-US" sz="1400" dirty="0"/>
              <a:t> at auctor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id cursus </a:t>
            </a:r>
            <a:r>
              <a:rPr lang="en-US" sz="1400" dirty="0" err="1"/>
              <a:t>metus</a:t>
            </a:r>
            <a:r>
              <a:rPr lang="en-US" sz="1400" dirty="0"/>
              <a:t> vitae tempus </a:t>
            </a:r>
            <a:r>
              <a:rPr lang="en-US" sz="1400" dirty="0" err="1"/>
              <a:t>quampellentesque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gravida cum sociis </a:t>
            </a:r>
            <a:r>
              <a:rPr lang="en-US" sz="1400" dirty="0" err="1"/>
              <a:t>natoque</a:t>
            </a:r>
            <a:r>
              <a:rPr lang="en-US" sz="1400" dirty="0"/>
              <a:t> </a:t>
            </a:r>
            <a:r>
              <a:rPr lang="en-US" sz="1400" dirty="0" err="1"/>
              <a:t>penatibus</a:t>
            </a:r>
            <a:r>
              <a:rPr lang="en-US" sz="1400" dirty="0"/>
              <a:t> 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3A36B-6A37-5AEE-F6BA-63A30DDF3C5F}"/>
              </a:ext>
            </a:extLst>
          </p:cNvPr>
          <p:cNvSpPr txBox="1"/>
          <p:nvPr/>
        </p:nvSpPr>
        <p:spPr>
          <a:xfrm>
            <a:off x="555623" y="635059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Scientific Conference of Al </a:t>
            </a:r>
            <a:r>
              <a:rPr lang="en-US" dirty="0" err="1"/>
              <a:t>Nahrain</a:t>
            </a:r>
            <a:r>
              <a:rPr lang="en-US" dirty="0"/>
              <a:t> College of Medicine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FB105-8144-31B1-CB64-5C9D059ADE6B}"/>
              </a:ext>
            </a:extLst>
          </p:cNvPr>
          <p:cNvSpPr txBox="1"/>
          <p:nvPr/>
        </p:nvSpPr>
        <p:spPr>
          <a:xfrm>
            <a:off x="7794884" y="6364937"/>
            <a:ext cx="408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Topic: Surgery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8870FA-56B1-1582-B357-98E1E02EF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65" y="144937"/>
            <a:ext cx="879673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9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3E8F5-71E3-5BE8-BFF8-411ACF6E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976BC-6271-D879-5D71-A7E36154BE23}"/>
              </a:ext>
            </a:extLst>
          </p:cNvPr>
          <p:cNvSpPr/>
          <p:nvPr/>
        </p:nvSpPr>
        <p:spPr>
          <a:xfrm>
            <a:off x="555623" y="486321"/>
            <a:ext cx="11080754" cy="5878205"/>
          </a:xfrm>
          <a:prstGeom prst="roundRect">
            <a:avLst>
              <a:gd name="adj" fmla="val 7134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97727-34C6-377F-73A1-DB703FCBCFA2}"/>
              </a:ext>
            </a:extLst>
          </p:cNvPr>
          <p:cNvSpPr/>
          <p:nvPr/>
        </p:nvSpPr>
        <p:spPr>
          <a:xfrm>
            <a:off x="11400003" y="3186009"/>
            <a:ext cx="478831" cy="478831"/>
          </a:xfrm>
          <a:prstGeom prst="ellipse">
            <a:avLst/>
          </a:prstGeom>
          <a:solidFill>
            <a:schemeClr val="bg1"/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470B4-6610-A628-69BF-57DA2524394C}"/>
              </a:ext>
            </a:extLst>
          </p:cNvPr>
          <p:cNvSpPr txBox="1"/>
          <p:nvPr/>
        </p:nvSpPr>
        <p:spPr>
          <a:xfrm>
            <a:off x="11440844" y="3281127"/>
            <a:ext cx="47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BB6F3"/>
                </a:solidFill>
              </a:rPr>
              <a:t>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10C45-1F88-3B0A-917A-7BAF5A6B71EC}"/>
              </a:ext>
            </a:extLst>
          </p:cNvPr>
          <p:cNvSpPr txBox="1"/>
          <p:nvPr/>
        </p:nvSpPr>
        <p:spPr>
          <a:xfrm>
            <a:off x="1049312" y="1898410"/>
            <a:ext cx="8171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BB6F3"/>
                </a:solidFill>
              </a:rPr>
              <a:t>Sub title - Subject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2A4AE-9076-2232-D3E3-5235CC920FDD}"/>
              </a:ext>
            </a:extLst>
          </p:cNvPr>
          <p:cNvCxnSpPr>
            <a:cxnSpLocks/>
          </p:cNvCxnSpPr>
          <p:nvPr/>
        </p:nvCxnSpPr>
        <p:spPr>
          <a:xfrm flipH="1">
            <a:off x="555623" y="2671011"/>
            <a:ext cx="7124535" cy="0"/>
          </a:xfrm>
          <a:prstGeom prst="line">
            <a:avLst/>
          </a:prstGeom>
          <a:ln w="19050">
            <a:solidFill>
              <a:srgbClr val="2BB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434BBD-D389-0612-26A9-61A250C1D631}"/>
              </a:ext>
            </a:extLst>
          </p:cNvPr>
          <p:cNvSpPr txBox="1"/>
          <p:nvPr/>
        </p:nvSpPr>
        <p:spPr>
          <a:xfrm>
            <a:off x="914401" y="2911012"/>
            <a:ext cx="6765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B6F3"/>
                </a:solidFill>
              </a:rPr>
              <a:t>Add your text here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non diam </a:t>
            </a:r>
            <a:r>
              <a:rPr lang="en-US" sz="1400" dirty="0" err="1"/>
              <a:t>phasellus</a:t>
            </a:r>
            <a:r>
              <a:rPr lang="en-US" sz="1400" dirty="0"/>
              <a:t> vestibulum lorem sed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viverraorci</a:t>
            </a:r>
            <a:r>
              <a:rPr lang="en-US" sz="1400" dirty="0"/>
              <a:t> </a:t>
            </a:r>
            <a:r>
              <a:rPr lang="en-US" sz="1400" dirty="0" err="1"/>
              <a:t>sagittis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facilisis</a:t>
            </a:r>
            <a:r>
              <a:rPr lang="en-US" sz="1400" dirty="0"/>
              <a:t> </a:t>
            </a: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dui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bibendum</a:t>
            </a:r>
            <a:r>
              <a:rPr lang="en-US" sz="1400" dirty="0"/>
              <a:t> </a:t>
            </a:r>
            <a:r>
              <a:rPr lang="en-US" sz="1400" dirty="0" err="1"/>
              <a:t>magnisdis</a:t>
            </a:r>
            <a:r>
              <a:rPr lang="en-US" sz="1400" dirty="0"/>
              <a:t> parturient </a:t>
            </a:r>
            <a:r>
              <a:rPr lang="en-US" sz="1400" dirty="0" err="1"/>
              <a:t>montes</a:t>
            </a:r>
            <a:r>
              <a:rPr lang="en-US" sz="1400" dirty="0"/>
              <a:t> </a:t>
            </a:r>
            <a:r>
              <a:rPr lang="en-US" sz="1400" dirty="0" err="1"/>
              <a:t>nascetur</a:t>
            </a:r>
            <a:r>
              <a:rPr lang="en-US" sz="1400" dirty="0"/>
              <a:t> dictum </a:t>
            </a:r>
            <a:r>
              <a:rPr lang="en-US" sz="1400" dirty="0" err="1"/>
              <a:t>varius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at </a:t>
            </a:r>
            <a:r>
              <a:rPr lang="en-US" sz="1400" dirty="0" err="1"/>
              <a:t>consectetur</a:t>
            </a:r>
            <a:r>
              <a:rPr lang="en-US" sz="1400" dirty="0"/>
              <a:t> lorem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mi </a:t>
            </a:r>
            <a:r>
              <a:rPr lang="en-US" sz="1400" dirty="0" err="1"/>
              <a:t>ipsumfaucibus</a:t>
            </a:r>
            <a:r>
              <a:rPr lang="en-US" sz="1400" dirty="0"/>
              <a:t> vitae </a:t>
            </a:r>
            <a:r>
              <a:rPr lang="en-US" sz="1400" dirty="0" err="1"/>
              <a:t>aliquet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ullamcorper</a:t>
            </a:r>
            <a:r>
              <a:rPr lang="en-US" sz="1400" dirty="0"/>
              <a:t> at </a:t>
            </a:r>
            <a:r>
              <a:rPr lang="en-US" sz="1400" dirty="0" err="1"/>
              <a:t>ultrices</a:t>
            </a:r>
            <a:r>
              <a:rPr lang="en-US" sz="1400" dirty="0"/>
              <a:t> mi tempus </a:t>
            </a:r>
            <a:r>
              <a:rPr lang="en-US" sz="1400" dirty="0" err="1"/>
              <a:t>imperdiet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malesuadapellentesque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non </a:t>
            </a:r>
            <a:r>
              <a:rPr lang="en-US" sz="1400" dirty="0" err="1"/>
              <a:t>consectetur</a:t>
            </a:r>
            <a:r>
              <a:rPr lang="en-US" sz="1400" dirty="0"/>
              <a:t> a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at </a:t>
            </a:r>
            <a:r>
              <a:rPr lang="en-US" sz="1400" dirty="0" err="1"/>
              <a:t>lectus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tortorconsequat</a:t>
            </a:r>
            <a:r>
              <a:rPr lang="en-US" sz="1400" dirty="0"/>
              <a:t> id porta </a:t>
            </a:r>
            <a:r>
              <a:rPr lang="en-US" sz="1400" dirty="0" err="1"/>
              <a:t>enim</a:t>
            </a:r>
            <a:r>
              <a:rPr lang="en-US" sz="1400" dirty="0"/>
              <a:t> </a:t>
            </a:r>
            <a:r>
              <a:rPr lang="en-US" sz="1400" dirty="0" err="1"/>
              <a:t>tortor</a:t>
            </a:r>
            <a:r>
              <a:rPr lang="en-US" sz="1400" dirty="0"/>
              <a:t> at auctor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id cursus </a:t>
            </a:r>
            <a:r>
              <a:rPr lang="en-US" sz="1400" dirty="0" err="1"/>
              <a:t>metus</a:t>
            </a:r>
            <a:r>
              <a:rPr lang="en-US" sz="1400" dirty="0"/>
              <a:t> vitae tempus </a:t>
            </a:r>
            <a:r>
              <a:rPr lang="en-US" sz="1400" dirty="0" err="1"/>
              <a:t>quampellentesque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gravida cum sociis </a:t>
            </a:r>
            <a:r>
              <a:rPr lang="en-US" sz="1400" dirty="0" err="1"/>
              <a:t>natoque</a:t>
            </a:r>
            <a:r>
              <a:rPr lang="en-US" sz="1400" dirty="0"/>
              <a:t> </a:t>
            </a:r>
            <a:r>
              <a:rPr lang="en-US" sz="1400" dirty="0" err="1"/>
              <a:t>penatibus</a:t>
            </a:r>
            <a:r>
              <a:rPr lang="en-US" sz="1400" dirty="0"/>
              <a:t> 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19E12-D741-2D1E-14EA-E97EA2C63FE6}"/>
              </a:ext>
            </a:extLst>
          </p:cNvPr>
          <p:cNvSpPr txBox="1"/>
          <p:nvPr/>
        </p:nvSpPr>
        <p:spPr>
          <a:xfrm>
            <a:off x="555623" y="635059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Scientific Conference of Al </a:t>
            </a:r>
            <a:r>
              <a:rPr lang="en-US" dirty="0" err="1"/>
              <a:t>Nahrain</a:t>
            </a:r>
            <a:r>
              <a:rPr lang="en-US" dirty="0"/>
              <a:t> College of Medicine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2336A-B107-8B2E-C81D-948422224391}"/>
              </a:ext>
            </a:extLst>
          </p:cNvPr>
          <p:cNvSpPr txBox="1"/>
          <p:nvPr/>
        </p:nvSpPr>
        <p:spPr>
          <a:xfrm>
            <a:off x="7794884" y="6364937"/>
            <a:ext cx="408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Topic: Surgery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E46D6-E1C4-0B3F-C227-2BE15148A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65" y="144937"/>
            <a:ext cx="879673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3E8F5-71E3-5BE8-BFF8-411ACF6E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976BC-6271-D879-5D71-A7E36154BE23}"/>
              </a:ext>
            </a:extLst>
          </p:cNvPr>
          <p:cNvSpPr/>
          <p:nvPr/>
        </p:nvSpPr>
        <p:spPr>
          <a:xfrm>
            <a:off x="555623" y="486321"/>
            <a:ext cx="11080754" cy="5878205"/>
          </a:xfrm>
          <a:prstGeom prst="roundRect">
            <a:avLst>
              <a:gd name="adj" fmla="val 7134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97727-34C6-377F-73A1-DB703FCBCFA2}"/>
              </a:ext>
            </a:extLst>
          </p:cNvPr>
          <p:cNvSpPr/>
          <p:nvPr/>
        </p:nvSpPr>
        <p:spPr>
          <a:xfrm>
            <a:off x="11400003" y="3186009"/>
            <a:ext cx="478831" cy="478831"/>
          </a:xfrm>
          <a:prstGeom prst="ellipse">
            <a:avLst/>
          </a:prstGeom>
          <a:solidFill>
            <a:schemeClr val="bg1"/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470B4-6610-A628-69BF-57DA2524394C}"/>
              </a:ext>
            </a:extLst>
          </p:cNvPr>
          <p:cNvSpPr txBox="1"/>
          <p:nvPr/>
        </p:nvSpPr>
        <p:spPr>
          <a:xfrm>
            <a:off x="11440844" y="3281127"/>
            <a:ext cx="47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BB6F3"/>
                </a:solidFill>
              </a:rPr>
              <a:t>06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10C45-1F88-3B0A-917A-7BAF5A6B71EC}"/>
              </a:ext>
            </a:extLst>
          </p:cNvPr>
          <p:cNvSpPr txBox="1"/>
          <p:nvPr/>
        </p:nvSpPr>
        <p:spPr>
          <a:xfrm>
            <a:off x="1049312" y="1898410"/>
            <a:ext cx="8171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BB6F3"/>
                </a:solidFill>
              </a:rPr>
              <a:t>Sub title - Subject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2A4AE-9076-2232-D3E3-5235CC920FDD}"/>
              </a:ext>
            </a:extLst>
          </p:cNvPr>
          <p:cNvCxnSpPr>
            <a:cxnSpLocks/>
          </p:cNvCxnSpPr>
          <p:nvPr/>
        </p:nvCxnSpPr>
        <p:spPr>
          <a:xfrm flipH="1">
            <a:off x="555623" y="2671011"/>
            <a:ext cx="7124535" cy="0"/>
          </a:xfrm>
          <a:prstGeom prst="line">
            <a:avLst/>
          </a:prstGeom>
          <a:ln w="19050">
            <a:solidFill>
              <a:srgbClr val="2BB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434BBD-D389-0612-26A9-61A250C1D631}"/>
              </a:ext>
            </a:extLst>
          </p:cNvPr>
          <p:cNvSpPr txBox="1"/>
          <p:nvPr/>
        </p:nvSpPr>
        <p:spPr>
          <a:xfrm>
            <a:off x="914401" y="2911012"/>
            <a:ext cx="6765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B6F3"/>
                </a:solidFill>
              </a:rPr>
              <a:t>Add your text here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non diam </a:t>
            </a:r>
            <a:r>
              <a:rPr lang="en-US" sz="1400" dirty="0" err="1"/>
              <a:t>phasellus</a:t>
            </a:r>
            <a:r>
              <a:rPr lang="en-US" sz="1400" dirty="0"/>
              <a:t> vestibulum lorem sed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viverraorci</a:t>
            </a:r>
            <a:r>
              <a:rPr lang="en-US" sz="1400" dirty="0"/>
              <a:t> </a:t>
            </a:r>
            <a:r>
              <a:rPr lang="en-US" sz="1400" dirty="0" err="1"/>
              <a:t>sagittis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facilisis</a:t>
            </a:r>
            <a:r>
              <a:rPr lang="en-US" sz="1400" dirty="0"/>
              <a:t> </a:t>
            </a: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dui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bibendum</a:t>
            </a:r>
            <a:r>
              <a:rPr lang="en-US" sz="1400" dirty="0"/>
              <a:t> </a:t>
            </a:r>
            <a:r>
              <a:rPr lang="en-US" sz="1400" dirty="0" err="1"/>
              <a:t>magnisdis</a:t>
            </a:r>
            <a:r>
              <a:rPr lang="en-US" sz="1400" dirty="0"/>
              <a:t> parturient </a:t>
            </a:r>
            <a:r>
              <a:rPr lang="en-US" sz="1400" dirty="0" err="1"/>
              <a:t>montes</a:t>
            </a:r>
            <a:r>
              <a:rPr lang="en-US" sz="1400" dirty="0"/>
              <a:t> </a:t>
            </a:r>
            <a:r>
              <a:rPr lang="en-US" sz="1400" dirty="0" err="1"/>
              <a:t>nascetur</a:t>
            </a:r>
            <a:r>
              <a:rPr lang="en-US" sz="1400" dirty="0"/>
              <a:t> dictum </a:t>
            </a:r>
            <a:r>
              <a:rPr lang="en-US" sz="1400" dirty="0" err="1"/>
              <a:t>varius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at </a:t>
            </a:r>
            <a:r>
              <a:rPr lang="en-US" sz="1400" dirty="0" err="1"/>
              <a:t>consectetur</a:t>
            </a:r>
            <a:r>
              <a:rPr lang="en-US" sz="1400" dirty="0"/>
              <a:t> lorem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mi </a:t>
            </a:r>
            <a:r>
              <a:rPr lang="en-US" sz="1400" dirty="0" err="1"/>
              <a:t>ipsumfaucibus</a:t>
            </a:r>
            <a:r>
              <a:rPr lang="en-US" sz="1400" dirty="0"/>
              <a:t> vitae </a:t>
            </a:r>
            <a:r>
              <a:rPr lang="en-US" sz="1400" dirty="0" err="1"/>
              <a:t>aliquet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ullamcorper</a:t>
            </a:r>
            <a:r>
              <a:rPr lang="en-US" sz="1400" dirty="0"/>
              <a:t> at </a:t>
            </a:r>
            <a:r>
              <a:rPr lang="en-US" sz="1400" dirty="0" err="1"/>
              <a:t>ultrices</a:t>
            </a:r>
            <a:r>
              <a:rPr lang="en-US" sz="1400" dirty="0"/>
              <a:t> mi tempus </a:t>
            </a:r>
            <a:r>
              <a:rPr lang="en-US" sz="1400" dirty="0" err="1"/>
              <a:t>imperdiet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malesuadapellentesque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non </a:t>
            </a:r>
            <a:r>
              <a:rPr lang="en-US" sz="1400" dirty="0" err="1"/>
              <a:t>consectetur</a:t>
            </a:r>
            <a:r>
              <a:rPr lang="en-US" sz="1400" dirty="0"/>
              <a:t> a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at </a:t>
            </a:r>
            <a:r>
              <a:rPr lang="en-US" sz="1400" dirty="0" err="1"/>
              <a:t>lectus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tortorconsequat</a:t>
            </a:r>
            <a:r>
              <a:rPr lang="en-US" sz="1400" dirty="0"/>
              <a:t> id porta </a:t>
            </a:r>
            <a:r>
              <a:rPr lang="en-US" sz="1400" dirty="0" err="1"/>
              <a:t>enim</a:t>
            </a:r>
            <a:r>
              <a:rPr lang="en-US" sz="1400" dirty="0"/>
              <a:t> </a:t>
            </a:r>
            <a:r>
              <a:rPr lang="en-US" sz="1400" dirty="0" err="1"/>
              <a:t>tortor</a:t>
            </a:r>
            <a:r>
              <a:rPr lang="en-US" sz="1400" dirty="0"/>
              <a:t> at auctor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id cursus </a:t>
            </a:r>
            <a:r>
              <a:rPr lang="en-US" sz="1400" dirty="0" err="1"/>
              <a:t>metus</a:t>
            </a:r>
            <a:r>
              <a:rPr lang="en-US" sz="1400" dirty="0"/>
              <a:t> vitae tempus </a:t>
            </a:r>
            <a:r>
              <a:rPr lang="en-US" sz="1400" dirty="0" err="1"/>
              <a:t>quampellentesque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gravida cum sociis </a:t>
            </a:r>
            <a:r>
              <a:rPr lang="en-US" sz="1400" dirty="0" err="1"/>
              <a:t>natoque</a:t>
            </a:r>
            <a:r>
              <a:rPr lang="en-US" sz="1400" dirty="0"/>
              <a:t> </a:t>
            </a:r>
            <a:r>
              <a:rPr lang="en-US" sz="1400" dirty="0" err="1"/>
              <a:t>penatibus</a:t>
            </a:r>
            <a:r>
              <a:rPr lang="en-US" sz="1400" dirty="0"/>
              <a:t> 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FF98D-63E9-1DD9-4189-3074D2562F69}"/>
              </a:ext>
            </a:extLst>
          </p:cNvPr>
          <p:cNvSpPr txBox="1"/>
          <p:nvPr/>
        </p:nvSpPr>
        <p:spPr>
          <a:xfrm>
            <a:off x="555623" y="635059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Scientific Conference of Al </a:t>
            </a:r>
            <a:r>
              <a:rPr lang="en-US" dirty="0" err="1"/>
              <a:t>Nahrain</a:t>
            </a:r>
            <a:r>
              <a:rPr lang="en-US" dirty="0"/>
              <a:t> College of Medicine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9B5FA-A10A-03C0-3C0F-CEB7A32D49B2}"/>
              </a:ext>
            </a:extLst>
          </p:cNvPr>
          <p:cNvSpPr txBox="1"/>
          <p:nvPr/>
        </p:nvSpPr>
        <p:spPr>
          <a:xfrm>
            <a:off x="7794884" y="6364937"/>
            <a:ext cx="408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Topic: Surgery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BF953-3D24-1403-18DF-31D116BED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65" y="144937"/>
            <a:ext cx="879673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3E8F5-71E3-5BE8-BFF8-411ACF6E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976BC-6271-D879-5D71-A7E36154BE23}"/>
              </a:ext>
            </a:extLst>
          </p:cNvPr>
          <p:cNvSpPr/>
          <p:nvPr/>
        </p:nvSpPr>
        <p:spPr>
          <a:xfrm>
            <a:off x="555623" y="486321"/>
            <a:ext cx="11080754" cy="5878205"/>
          </a:xfrm>
          <a:prstGeom prst="roundRect">
            <a:avLst>
              <a:gd name="adj" fmla="val 7134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97727-34C6-377F-73A1-DB703FCBCFA2}"/>
              </a:ext>
            </a:extLst>
          </p:cNvPr>
          <p:cNvSpPr/>
          <p:nvPr/>
        </p:nvSpPr>
        <p:spPr>
          <a:xfrm>
            <a:off x="11400003" y="3186009"/>
            <a:ext cx="478831" cy="478831"/>
          </a:xfrm>
          <a:prstGeom prst="ellipse">
            <a:avLst/>
          </a:prstGeom>
          <a:solidFill>
            <a:schemeClr val="bg1"/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470B4-6610-A628-69BF-57DA2524394C}"/>
              </a:ext>
            </a:extLst>
          </p:cNvPr>
          <p:cNvSpPr txBox="1"/>
          <p:nvPr/>
        </p:nvSpPr>
        <p:spPr>
          <a:xfrm>
            <a:off x="11440844" y="3281127"/>
            <a:ext cx="47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BB6F3"/>
                </a:solidFill>
              </a:rPr>
              <a:t>07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10C45-1F88-3B0A-917A-7BAF5A6B71EC}"/>
              </a:ext>
            </a:extLst>
          </p:cNvPr>
          <p:cNvSpPr txBox="1"/>
          <p:nvPr/>
        </p:nvSpPr>
        <p:spPr>
          <a:xfrm>
            <a:off x="1049312" y="1898410"/>
            <a:ext cx="8171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BB6F3"/>
                </a:solidFill>
              </a:rPr>
              <a:t>Sub title - Subject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2A4AE-9076-2232-D3E3-5235CC920FDD}"/>
              </a:ext>
            </a:extLst>
          </p:cNvPr>
          <p:cNvCxnSpPr>
            <a:cxnSpLocks/>
          </p:cNvCxnSpPr>
          <p:nvPr/>
        </p:nvCxnSpPr>
        <p:spPr>
          <a:xfrm flipH="1">
            <a:off x="555623" y="2671011"/>
            <a:ext cx="7124535" cy="0"/>
          </a:xfrm>
          <a:prstGeom prst="line">
            <a:avLst/>
          </a:prstGeom>
          <a:ln w="19050">
            <a:solidFill>
              <a:srgbClr val="2BB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434BBD-D389-0612-26A9-61A250C1D631}"/>
              </a:ext>
            </a:extLst>
          </p:cNvPr>
          <p:cNvSpPr txBox="1"/>
          <p:nvPr/>
        </p:nvSpPr>
        <p:spPr>
          <a:xfrm>
            <a:off x="914401" y="2911012"/>
            <a:ext cx="6765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B6F3"/>
                </a:solidFill>
              </a:rPr>
              <a:t>Add your text here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non diam </a:t>
            </a:r>
            <a:r>
              <a:rPr lang="en-US" sz="1400" dirty="0" err="1"/>
              <a:t>phasellus</a:t>
            </a:r>
            <a:r>
              <a:rPr lang="en-US" sz="1400" dirty="0"/>
              <a:t> vestibulum lorem sed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viverraorci</a:t>
            </a:r>
            <a:r>
              <a:rPr lang="en-US" sz="1400" dirty="0"/>
              <a:t> </a:t>
            </a:r>
            <a:r>
              <a:rPr lang="en-US" sz="1400" dirty="0" err="1"/>
              <a:t>sagittis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facilisis</a:t>
            </a:r>
            <a:r>
              <a:rPr lang="en-US" sz="1400" dirty="0"/>
              <a:t> </a:t>
            </a: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dui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bibendum</a:t>
            </a:r>
            <a:r>
              <a:rPr lang="en-US" sz="1400" dirty="0"/>
              <a:t> </a:t>
            </a:r>
            <a:r>
              <a:rPr lang="en-US" sz="1400" dirty="0" err="1"/>
              <a:t>magnisdis</a:t>
            </a:r>
            <a:r>
              <a:rPr lang="en-US" sz="1400" dirty="0"/>
              <a:t> parturient </a:t>
            </a:r>
            <a:r>
              <a:rPr lang="en-US" sz="1400" dirty="0" err="1"/>
              <a:t>montes</a:t>
            </a:r>
            <a:r>
              <a:rPr lang="en-US" sz="1400" dirty="0"/>
              <a:t> </a:t>
            </a:r>
            <a:r>
              <a:rPr lang="en-US" sz="1400" dirty="0" err="1"/>
              <a:t>nascetur</a:t>
            </a:r>
            <a:r>
              <a:rPr lang="en-US" sz="1400" dirty="0"/>
              <a:t> dictum </a:t>
            </a:r>
            <a:r>
              <a:rPr lang="en-US" sz="1400" dirty="0" err="1"/>
              <a:t>varius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at </a:t>
            </a:r>
            <a:r>
              <a:rPr lang="en-US" sz="1400" dirty="0" err="1"/>
              <a:t>consectetur</a:t>
            </a:r>
            <a:r>
              <a:rPr lang="en-US" sz="1400" dirty="0"/>
              <a:t> lorem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mi </a:t>
            </a:r>
            <a:r>
              <a:rPr lang="en-US" sz="1400" dirty="0" err="1"/>
              <a:t>ipsumfaucibus</a:t>
            </a:r>
            <a:r>
              <a:rPr lang="en-US" sz="1400" dirty="0"/>
              <a:t> vitae </a:t>
            </a:r>
            <a:r>
              <a:rPr lang="en-US" sz="1400" dirty="0" err="1"/>
              <a:t>aliquet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ullamcorper</a:t>
            </a:r>
            <a:r>
              <a:rPr lang="en-US" sz="1400" dirty="0"/>
              <a:t> at </a:t>
            </a:r>
            <a:r>
              <a:rPr lang="en-US" sz="1400" dirty="0" err="1"/>
              <a:t>ultrices</a:t>
            </a:r>
            <a:r>
              <a:rPr lang="en-US" sz="1400" dirty="0"/>
              <a:t> mi tempus </a:t>
            </a:r>
            <a:r>
              <a:rPr lang="en-US" sz="1400" dirty="0" err="1"/>
              <a:t>imperdiet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malesuadapellentesque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non </a:t>
            </a:r>
            <a:r>
              <a:rPr lang="en-US" sz="1400" dirty="0" err="1"/>
              <a:t>consectetur</a:t>
            </a:r>
            <a:r>
              <a:rPr lang="en-US" sz="1400" dirty="0"/>
              <a:t> a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at </a:t>
            </a:r>
            <a:r>
              <a:rPr lang="en-US" sz="1400" dirty="0" err="1"/>
              <a:t>lectus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tortorconsequat</a:t>
            </a:r>
            <a:r>
              <a:rPr lang="en-US" sz="1400" dirty="0"/>
              <a:t> id porta </a:t>
            </a:r>
            <a:r>
              <a:rPr lang="en-US" sz="1400" dirty="0" err="1"/>
              <a:t>enim</a:t>
            </a:r>
            <a:r>
              <a:rPr lang="en-US" sz="1400" dirty="0"/>
              <a:t> </a:t>
            </a:r>
            <a:r>
              <a:rPr lang="en-US" sz="1400" dirty="0" err="1"/>
              <a:t>tortor</a:t>
            </a:r>
            <a:r>
              <a:rPr lang="en-US" sz="1400" dirty="0"/>
              <a:t> at auctor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id cursus </a:t>
            </a:r>
            <a:r>
              <a:rPr lang="en-US" sz="1400" dirty="0" err="1"/>
              <a:t>metus</a:t>
            </a:r>
            <a:r>
              <a:rPr lang="en-US" sz="1400" dirty="0"/>
              <a:t> vitae tempus </a:t>
            </a:r>
            <a:r>
              <a:rPr lang="en-US" sz="1400" dirty="0" err="1"/>
              <a:t>quampellentesque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gravida cum sociis </a:t>
            </a:r>
            <a:r>
              <a:rPr lang="en-US" sz="1400" dirty="0" err="1"/>
              <a:t>natoque</a:t>
            </a:r>
            <a:r>
              <a:rPr lang="en-US" sz="1400" dirty="0"/>
              <a:t> </a:t>
            </a:r>
            <a:r>
              <a:rPr lang="en-US" sz="1400" dirty="0" err="1"/>
              <a:t>penatibus</a:t>
            </a:r>
            <a:r>
              <a:rPr lang="en-US" sz="1400" dirty="0"/>
              <a:t> 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FA10B-3444-1AC9-37FB-CE3624A80A9A}"/>
              </a:ext>
            </a:extLst>
          </p:cNvPr>
          <p:cNvSpPr txBox="1"/>
          <p:nvPr/>
        </p:nvSpPr>
        <p:spPr>
          <a:xfrm>
            <a:off x="555623" y="635059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Scientific Conference of Al </a:t>
            </a:r>
            <a:r>
              <a:rPr lang="en-US" dirty="0" err="1"/>
              <a:t>Nahrain</a:t>
            </a:r>
            <a:r>
              <a:rPr lang="en-US" dirty="0"/>
              <a:t> College of Medicine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8F0DB-488A-9A76-A90C-FF7475F5CC7C}"/>
              </a:ext>
            </a:extLst>
          </p:cNvPr>
          <p:cNvSpPr txBox="1"/>
          <p:nvPr/>
        </p:nvSpPr>
        <p:spPr>
          <a:xfrm>
            <a:off x="7794884" y="6364937"/>
            <a:ext cx="408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Topic: Surgery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A9DAB9-CAB3-7106-FAEF-84EF84E38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65" y="144937"/>
            <a:ext cx="879673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43E8F5-71E3-5BE8-BFF8-411ACF6E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976BC-6271-D879-5D71-A7E36154BE23}"/>
              </a:ext>
            </a:extLst>
          </p:cNvPr>
          <p:cNvSpPr/>
          <p:nvPr/>
        </p:nvSpPr>
        <p:spPr>
          <a:xfrm>
            <a:off x="555623" y="486321"/>
            <a:ext cx="11080754" cy="5878205"/>
          </a:xfrm>
          <a:prstGeom prst="roundRect">
            <a:avLst>
              <a:gd name="adj" fmla="val 7134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E97727-34C6-377F-73A1-DB703FCBCFA2}"/>
              </a:ext>
            </a:extLst>
          </p:cNvPr>
          <p:cNvSpPr/>
          <p:nvPr/>
        </p:nvSpPr>
        <p:spPr>
          <a:xfrm>
            <a:off x="11400003" y="3186009"/>
            <a:ext cx="478831" cy="478831"/>
          </a:xfrm>
          <a:prstGeom prst="ellipse">
            <a:avLst/>
          </a:prstGeom>
          <a:solidFill>
            <a:schemeClr val="bg1"/>
          </a:solidFill>
          <a:ln w="19050">
            <a:solidFill>
              <a:srgbClr val="2BB6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470B4-6610-A628-69BF-57DA2524394C}"/>
              </a:ext>
            </a:extLst>
          </p:cNvPr>
          <p:cNvSpPr txBox="1"/>
          <p:nvPr/>
        </p:nvSpPr>
        <p:spPr>
          <a:xfrm>
            <a:off x="11440844" y="3281127"/>
            <a:ext cx="47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BB6F3"/>
                </a:solidFill>
              </a:rPr>
              <a:t>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10C45-1F88-3B0A-917A-7BAF5A6B71EC}"/>
              </a:ext>
            </a:extLst>
          </p:cNvPr>
          <p:cNvSpPr txBox="1"/>
          <p:nvPr/>
        </p:nvSpPr>
        <p:spPr>
          <a:xfrm>
            <a:off x="1049312" y="1898410"/>
            <a:ext cx="8171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BB6F3"/>
                </a:solidFill>
              </a:rPr>
              <a:t>Sub title - Subject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2A4AE-9076-2232-D3E3-5235CC920FDD}"/>
              </a:ext>
            </a:extLst>
          </p:cNvPr>
          <p:cNvCxnSpPr>
            <a:cxnSpLocks/>
          </p:cNvCxnSpPr>
          <p:nvPr/>
        </p:nvCxnSpPr>
        <p:spPr>
          <a:xfrm flipH="1">
            <a:off x="555623" y="2671011"/>
            <a:ext cx="7124535" cy="0"/>
          </a:xfrm>
          <a:prstGeom prst="line">
            <a:avLst/>
          </a:prstGeom>
          <a:ln w="19050">
            <a:solidFill>
              <a:srgbClr val="2BB6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434BBD-D389-0612-26A9-61A250C1D631}"/>
              </a:ext>
            </a:extLst>
          </p:cNvPr>
          <p:cNvSpPr txBox="1"/>
          <p:nvPr/>
        </p:nvSpPr>
        <p:spPr>
          <a:xfrm>
            <a:off x="914401" y="2911012"/>
            <a:ext cx="67657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BB6F3"/>
                </a:solidFill>
              </a:rPr>
              <a:t>Add your text here</a:t>
            </a:r>
          </a:p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sed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non diam </a:t>
            </a:r>
            <a:r>
              <a:rPr lang="en-US" sz="1400" dirty="0" err="1"/>
              <a:t>phasellus</a:t>
            </a:r>
            <a:r>
              <a:rPr lang="en-US" sz="1400" dirty="0"/>
              <a:t> vestibulum lorem sed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quam</a:t>
            </a:r>
            <a:r>
              <a:rPr lang="en-US" sz="1400" dirty="0"/>
              <a:t> </a:t>
            </a:r>
            <a:r>
              <a:rPr lang="en-US" sz="1400" dirty="0" err="1"/>
              <a:t>viverraorci</a:t>
            </a:r>
            <a:r>
              <a:rPr lang="en-US" sz="1400" dirty="0"/>
              <a:t> </a:t>
            </a:r>
            <a:r>
              <a:rPr lang="en-US" sz="1400" dirty="0" err="1"/>
              <a:t>sagittis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odio</a:t>
            </a:r>
            <a:r>
              <a:rPr lang="en-US" sz="1400" dirty="0"/>
              <a:t> </a:t>
            </a:r>
            <a:r>
              <a:rPr lang="en-US" sz="1400" dirty="0" err="1"/>
              <a:t>facilisis</a:t>
            </a:r>
            <a:r>
              <a:rPr lang="en-US" sz="1400" dirty="0"/>
              <a:t> </a:t>
            </a:r>
            <a:r>
              <a:rPr lang="en-US" sz="1400" dirty="0" err="1"/>
              <a:t>mauris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dui </a:t>
            </a:r>
            <a:r>
              <a:rPr lang="en-US" sz="1400" dirty="0" err="1"/>
              <a:t>vivamus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bibendum</a:t>
            </a:r>
            <a:r>
              <a:rPr lang="en-US" sz="1400" dirty="0"/>
              <a:t> </a:t>
            </a:r>
            <a:r>
              <a:rPr lang="en-US" sz="1400" dirty="0" err="1"/>
              <a:t>magnisdis</a:t>
            </a:r>
            <a:r>
              <a:rPr lang="en-US" sz="1400" dirty="0"/>
              <a:t> parturient </a:t>
            </a:r>
            <a:r>
              <a:rPr lang="en-US" sz="1400" dirty="0" err="1"/>
              <a:t>montes</a:t>
            </a:r>
            <a:r>
              <a:rPr lang="en-US" sz="1400" dirty="0"/>
              <a:t> </a:t>
            </a:r>
            <a:r>
              <a:rPr lang="en-US" sz="1400" dirty="0" err="1"/>
              <a:t>nascetur</a:t>
            </a:r>
            <a:r>
              <a:rPr lang="en-US" sz="1400" dirty="0"/>
              <a:t> dictum </a:t>
            </a:r>
            <a:r>
              <a:rPr lang="en-US" sz="1400" dirty="0" err="1"/>
              <a:t>varius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at </a:t>
            </a:r>
            <a:r>
              <a:rPr lang="en-US" sz="1400" dirty="0" err="1"/>
              <a:t>consectetur</a:t>
            </a:r>
            <a:r>
              <a:rPr lang="en-US" sz="1400" dirty="0"/>
              <a:t> lorem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nisl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mi </a:t>
            </a:r>
            <a:r>
              <a:rPr lang="en-US" sz="1400" dirty="0" err="1"/>
              <a:t>ipsumfaucibus</a:t>
            </a:r>
            <a:r>
              <a:rPr lang="en-US" sz="1400" dirty="0"/>
              <a:t> vitae </a:t>
            </a:r>
            <a:r>
              <a:rPr lang="en-US" sz="1400" dirty="0" err="1"/>
              <a:t>aliquet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ullamcorper</a:t>
            </a:r>
            <a:r>
              <a:rPr lang="en-US" sz="1400" dirty="0"/>
              <a:t> at </a:t>
            </a:r>
            <a:r>
              <a:rPr lang="en-US" sz="1400" dirty="0" err="1"/>
              <a:t>ultrices</a:t>
            </a:r>
            <a:r>
              <a:rPr lang="en-US" sz="1400" dirty="0"/>
              <a:t> mi tempus </a:t>
            </a:r>
            <a:r>
              <a:rPr lang="en-US" sz="1400" dirty="0" err="1"/>
              <a:t>imperdiet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malesuadapellentesque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non </a:t>
            </a:r>
            <a:r>
              <a:rPr lang="en-US" sz="1400" dirty="0" err="1"/>
              <a:t>consectetur</a:t>
            </a:r>
            <a:r>
              <a:rPr lang="en-US" sz="1400" dirty="0"/>
              <a:t> a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at </a:t>
            </a:r>
            <a:r>
              <a:rPr lang="en-US" sz="1400" dirty="0" err="1"/>
              <a:t>lectus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tortorconsequat</a:t>
            </a:r>
            <a:r>
              <a:rPr lang="en-US" sz="1400" dirty="0"/>
              <a:t> id porta </a:t>
            </a:r>
            <a:r>
              <a:rPr lang="en-US" sz="1400" dirty="0" err="1"/>
              <a:t>enim</a:t>
            </a:r>
            <a:r>
              <a:rPr lang="en-US" sz="1400" dirty="0"/>
              <a:t> </a:t>
            </a:r>
            <a:r>
              <a:rPr lang="en-US" sz="1400" dirty="0" err="1"/>
              <a:t>tortor</a:t>
            </a:r>
            <a:r>
              <a:rPr lang="en-US" sz="1400" dirty="0"/>
              <a:t> at auctor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nunc</a:t>
            </a:r>
            <a:r>
              <a:rPr lang="en-US" sz="1400" dirty="0"/>
              <a:t> id cursus </a:t>
            </a:r>
            <a:r>
              <a:rPr lang="en-US" sz="1400" dirty="0" err="1"/>
              <a:t>metus</a:t>
            </a:r>
            <a:r>
              <a:rPr lang="en-US" sz="1400" dirty="0"/>
              <a:t> vitae tempus </a:t>
            </a:r>
            <a:r>
              <a:rPr lang="en-US" sz="1400" dirty="0" err="1"/>
              <a:t>quampellentesque</a:t>
            </a:r>
            <a:r>
              <a:rPr lang="en-US" sz="1400" dirty="0"/>
              <a:t>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</a:t>
            </a:r>
            <a:r>
              <a:rPr lang="en-US" sz="1400" dirty="0" err="1"/>
              <a:t>aliquam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et </a:t>
            </a:r>
            <a:r>
              <a:rPr lang="en-US" sz="1400" dirty="0" err="1"/>
              <a:t>tortor</a:t>
            </a:r>
            <a:r>
              <a:rPr lang="en-US" sz="1400" dirty="0"/>
              <a:t> </a:t>
            </a:r>
            <a:r>
              <a:rPr lang="en-US" sz="1400" dirty="0" err="1"/>
              <a:t>eget</a:t>
            </a:r>
            <a:r>
              <a:rPr lang="en-US" sz="1400" dirty="0"/>
              <a:t> gravida cum sociis </a:t>
            </a:r>
            <a:r>
              <a:rPr lang="en-US" sz="1400" dirty="0" err="1"/>
              <a:t>natoque</a:t>
            </a:r>
            <a:r>
              <a:rPr lang="en-US" sz="1400" dirty="0"/>
              <a:t> </a:t>
            </a:r>
            <a:r>
              <a:rPr lang="en-US" sz="1400" dirty="0" err="1"/>
              <a:t>penatibus</a:t>
            </a:r>
            <a:r>
              <a:rPr lang="en-US" sz="1400" dirty="0"/>
              <a:t> 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9B3DB-54F8-A547-F29B-9FC7F795A9B9}"/>
              </a:ext>
            </a:extLst>
          </p:cNvPr>
          <p:cNvSpPr txBox="1"/>
          <p:nvPr/>
        </p:nvSpPr>
        <p:spPr>
          <a:xfrm>
            <a:off x="555623" y="635059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Scientific Conference of Al </a:t>
            </a:r>
            <a:r>
              <a:rPr lang="en-US" dirty="0" err="1"/>
              <a:t>Nahrain</a:t>
            </a:r>
            <a:r>
              <a:rPr lang="en-US" dirty="0"/>
              <a:t> College of Medicine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A44ED-E592-04C7-59E6-F875329E7F03}"/>
              </a:ext>
            </a:extLst>
          </p:cNvPr>
          <p:cNvSpPr txBox="1"/>
          <p:nvPr/>
        </p:nvSpPr>
        <p:spPr>
          <a:xfrm>
            <a:off x="7794884" y="6364937"/>
            <a:ext cx="408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Topic: Surgery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C6FCB0-2408-7596-5AA0-2709E1829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465" y="144937"/>
            <a:ext cx="879673" cy="8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E6483-8EE1-0E18-5077-BBA53C02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D895F-BF79-FDB8-6EDE-BF625AC2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97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2BB6F3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03343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1004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 FAGER ISP</dc:creator>
  <cp:lastModifiedBy>مهند العبيدي</cp:lastModifiedBy>
  <cp:revision>12</cp:revision>
  <dcterms:created xsi:type="dcterms:W3CDTF">2024-03-30T20:22:31Z</dcterms:created>
  <dcterms:modified xsi:type="dcterms:W3CDTF">2024-04-01T11:18:25Z</dcterms:modified>
</cp:coreProperties>
</file>